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21"/>
    <a:srgbClr val="A94545"/>
    <a:srgbClr val="9900CC"/>
    <a:srgbClr val="FF9900"/>
    <a:srgbClr val="D99B01"/>
    <a:srgbClr val="FF66CC"/>
    <a:srgbClr val="FF67AC"/>
    <a:srgbClr val="CC0099"/>
    <a:srgbClr val="FFDC47"/>
    <a:srgbClr val="5EE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33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28720" y="2571750"/>
            <a:ext cx="6719020" cy="138382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3946095"/>
            <a:ext cx="6719020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0360" y="3946095"/>
            <a:ext cx="1410234" cy="507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079" y="128470"/>
            <a:ext cx="7787955" cy="89199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2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359504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433880"/>
            <a:ext cx="595549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2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198559"/>
            <a:ext cx="5955495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080" y="281175"/>
            <a:ext cx="778795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2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8704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8704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3390" y="377432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The Islamic Hijriyy Months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492405"/>
              </p:ext>
            </p:extLst>
          </p:nvPr>
        </p:nvGraphicFramePr>
        <p:xfrm>
          <a:off x="2884976" y="803673"/>
          <a:ext cx="5962761" cy="4033914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98758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198758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198758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9539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117202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94562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945620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811989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51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064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67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071082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14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312225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546128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8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263505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80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264993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78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544841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08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17892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25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695933"/>
              </p:ext>
            </p:extLst>
          </p:nvPr>
        </p:nvGraphicFramePr>
        <p:xfrm>
          <a:off x="2739538" y="803672"/>
          <a:ext cx="6108201" cy="403348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11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990710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^ul-'Awwal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62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39" y="281176"/>
            <a:ext cx="6108200" cy="2133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Which month is missing?</a:t>
            </a:r>
            <a:endParaRPr lang="en-US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6833E73-B9D2-F24D-BA3C-2FC805736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39265"/>
              </p:ext>
            </p:extLst>
          </p:nvPr>
        </p:nvGraphicFramePr>
        <p:xfrm>
          <a:off x="2739538" y="803672"/>
          <a:ext cx="6108201" cy="421604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36067">
                  <a:extLst>
                    <a:ext uri="{9D8B030D-6E8A-4147-A177-3AD203B41FA5}">
                      <a16:colId xmlns:a16="http://schemas.microsoft.com/office/drawing/2014/main" xmlns="" val="3753718183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2344742274"/>
                    </a:ext>
                  </a:extLst>
                </a:gridCol>
                <a:gridCol w="2036067">
                  <a:extLst>
                    <a:ext uri="{9D8B030D-6E8A-4147-A177-3AD203B41FA5}">
                      <a16:colId xmlns:a16="http://schemas.microsoft.com/office/drawing/2014/main" xmlns="" val="1001419984"/>
                    </a:ext>
                  </a:extLst>
                </a:gridCol>
              </a:tblGrid>
              <a:tr h="101502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alMu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arram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u="sng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1392212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Rab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^ul-</a:t>
                      </a:r>
                      <a:r>
                        <a:rPr lang="en-US" sz="2400" b="1" u="sng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khir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endParaRPr lang="en-US" sz="2400" b="1" u="sng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Jum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dal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-'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k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hirah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8801817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Rajab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Sha^b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Rama</a:t>
                      </a:r>
                      <a:r>
                        <a:rPr lang="en-US" sz="2400" b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da</a:t>
                      </a:r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119751"/>
                  </a:ext>
                </a:extLst>
              </a:tr>
              <a:tr h="1006154">
                <a:tc>
                  <a:txBody>
                    <a:bodyPr/>
                    <a:lstStyle/>
                    <a:p>
                      <a:pPr algn="ctr"/>
                      <a:endParaRPr lang="en-US" sz="2400" b="1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Shaww</a:t>
                      </a:r>
                      <a:r>
                        <a:rPr lang="en-US" sz="2400" b="1" u="sng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</a:t>
                      </a:r>
                      <a:r>
                        <a:rPr lang="en-US" sz="24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Q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a^dah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  <a:p>
                      <a:pPr algn="ctr"/>
                      <a:r>
                        <a:rPr lang="en-US" sz="2400" b="1" u="non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Dh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ul-</a:t>
                      </a:r>
                      <a:r>
                        <a:rPr lang="en-US" sz="2400" b="1" u="sng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H</a:t>
                      </a:r>
                      <a:r>
                        <a:rPr lang="en-US" sz="24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MV Boli" panose="02000000000000000000" pitchFamily="2" charset="0"/>
                          <a:ea typeface="MV Boli" panose="02000000000000000000" pitchFamily="2" charset="0"/>
                        </a:rPr>
                        <a:t>ijjah</a:t>
                      </a:r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MV Boli" panose="02000000000000000000" pitchFamily="2" charset="0"/>
                        <a:ea typeface="MV Boli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250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81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208</Words>
  <Application>Microsoft Office PowerPoint</Application>
  <PresentationFormat>On-screen Show (16:9)</PresentationFormat>
  <Paragraphs>289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MV Boli</vt:lpstr>
      <vt:lpstr>Office Theme</vt:lpstr>
      <vt:lpstr>The Islamic Hijriyy Months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  <vt:lpstr>Which month is missing?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Casual</cp:lastModifiedBy>
  <cp:revision>149</cp:revision>
  <dcterms:created xsi:type="dcterms:W3CDTF">2013-08-21T19:17:07Z</dcterms:created>
  <dcterms:modified xsi:type="dcterms:W3CDTF">2020-07-24T05:14:07Z</dcterms:modified>
</cp:coreProperties>
</file>